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6" r:id="rId4"/>
    <p:sldId id="319" r:id="rId5"/>
    <p:sldId id="302" r:id="rId6"/>
    <p:sldId id="320" r:id="rId7"/>
    <p:sldId id="321" r:id="rId8"/>
    <p:sldId id="322" r:id="rId9"/>
    <p:sldId id="323" r:id="rId10"/>
    <p:sldId id="324" r:id="rId11"/>
    <p:sldId id="303" r:id="rId12"/>
    <p:sldId id="317" r:id="rId13"/>
    <p:sldId id="276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9B8C5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BE514-D6C7-147A-7A09-502052141302}" v="95" dt="2022-04-28T16:53:39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9837" autoAdjust="0"/>
  </p:normalViewPr>
  <p:slideViewPr>
    <p:cSldViewPr snapToGrid="0" showGuides="1">
      <p:cViewPr>
        <p:scale>
          <a:sx n="125" d="100"/>
          <a:sy n="125" d="100"/>
        </p:scale>
        <p:origin x="-7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tkinter.html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github.com/moses-palmer/pystra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seiru523" TargetMode="External"/><Relationship Id="rId5" Type="http://schemas.openxmlformats.org/officeDocument/2006/relationships/hyperlink" Target="https://github.com/devel0624/Capstone-Design-Team-M" TargetMode="External"/><Relationship Id="rId4" Type="http://schemas.openxmlformats.org/officeDocument/2006/relationships/hyperlink" Target="https://pillow.readthedocs.io/en/stab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캡스톤</a:t>
            </a:r>
            <a:r>
              <a:rPr lang="ko-KR" altLang="en-US" sz="1200" dirty="0">
                <a:solidFill>
                  <a:schemeClr val="bg1"/>
                </a:solidFill>
              </a:rPr>
              <a:t> 디자인 </a:t>
            </a:r>
            <a:r>
              <a:rPr lang="en-US" altLang="ko-KR" sz="1200" dirty="0">
                <a:solidFill>
                  <a:schemeClr val="bg1"/>
                </a:solidFill>
              </a:rPr>
              <a:t>03</a:t>
            </a:r>
            <a:r>
              <a:rPr lang="ko-KR" altLang="en-US" sz="1200" dirty="0">
                <a:solidFill>
                  <a:schemeClr val="bg1"/>
                </a:solidFill>
              </a:rPr>
              <a:t>분반 </a:t>
            </a:r>
            <a:r>
              <a:rPr lang="en-US" altLang="ko-KR" sz="1200" dirty="0">
                <a:solidFill>
                  <a:schemeClr val="bg1"/>
                </a:solidFill>
              </a:rPr>
              <a:t>M</a:t>
            </a:r>
            <a:r>
              <a:rPr lang="ko-KR" altLang="en-US" sz="1200" dirty="0">
                <a:solidFill>
                  <a:schemeClr val="bg1"/>
                </a:solidFill>
              </a:rPr>
              <a:t>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05710" y="288036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제스쳐 인식을 통한 기기 제어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주요 라이브러리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73720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9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 입니다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871661"/>
            <a:ext cx="51054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향후 계획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LSJ\Downloads\calender-g27d3cd24a_128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2" y="1031831"/>
            <a:ext cx="4794330" cy="47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89819" y="126463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 and </a:t>
            </a:r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436009" y="2504610"/>
            <a:ext cx="4417794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Combine features with envisioned interfaces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Find specific programs (</a:t>
            </a:r>
            <a:r>
              <a:rPr lang="en-US" altLang="ko-KR" sz="1200" dirty="0">
                <a:latin typeface="+mj-ea"/>
              </a:rPr>
              <a:t>Youtube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or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Netflix, etc.)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1109303" y="2504611"/>
            <a:ext cx="4417794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Repair Interface error 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Replenish insufficient datasets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Improve model accuracy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Improve behavior recognition</a:t>
            </a:r>
          </a:p>
          <a:p>
            <a:br>
              <a:rPr lang="en-US" altLang="ko-KR" sz="1200" dirty="0"/>
            </a:br>
            <a:endParaRPr lang="en-US" altLang="ko-KR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09303" y="20429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6436009" y="204294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2202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참고 및 출처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Github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Pystray Github - </a:t>
            </a:r>
            <a:r>
              <a:rPr lang="en-US" altLang="ko-KR" sz="1200" dirty="0">
                <a:latin typeface="+mj-ea"/>
                <a:hlinkClick r:id="rId2"/>
              </a:rPr>
              <a:t>https://github.com/moses-palmer/pystray</a:t>
            </a:r>
            <a:r>
              <a:rPr lang="ko-KR" altLang="en-US" sz="1200" dirty="0">
                <a:latin typeface="+mj-ea"/>
                <a:hlinkClick r:id="rId2"/>
              </a:rPr>
              <a:t> 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Tkinter, Tcl/Tk </a:t>
            </a:r>
            <a:r>
              <a:rPr lang="ko-KR" altLang="en-US" sz="1200" dirty="0"/>
              <a:t>파이썬 인터페이스 </a:t>
            </a:r>
            <a:r>
              <a:rPr lang="en-US" altLang="ko-KR" sz="1200" dirty="0"/>
              <a:t>doc</a:t>
            </a:r>
            <a:r>
              <a:rPr lang="ko-KR" altLang="en-US" sz="1200" dirty="0"/>
              <a:t> </a:t>
            </a:r>
            <a:r>
              <a:rPr lang="en-US" altLang="ko-KR" sz="1200" dirty="0">
                <a:latin typeface="+mj-ea"/>
              </a:rPr>
              <a:t> -  </a:t>
            </a:r>
            <a:r>
              <a:rPr lang="en-US" altLang="ko-KR" sz="1200" dirty="0">
                <a:latin typeface="+mj-ea"/>
                <a:hlinkClick r:id="rId3"/>
              </a:rPr>
              <a:t>https://docs.python.org/ko/3/library/tkinter.html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Pillow - </a:t>
            </a:r>
            <a:r>
              <a:rPr lang="en-US" altLang="ko-KR" sz="1200" dirty="0">
                <a:latin typeface="+mj-ea"/>
                <a:hlinkClick r:id="rId4"/>
              </a:rPr>
              <a:t>https://pillow.readthedocs.io/en/stable/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캡스톤 디자인 </a:t>
            </a:r>
            <a:r>
              <a:rPr lang="en-US" altLang="ko-KR" sz="1200" dirty="0">
                <a:latin typeface="+mj-ea"/>
              </a:rPr>
              <a:t>M</a:t>
            </a:r>
            <a:r>
              <a:rPr lang="ko-KR" altLang="en-US" sz="1200" dirty="0">
                <a:latin typeface="+mj-ea"/>
              </a:rPr>
              <a:t>조</a:t>
            </a:r>
            <a:r>
              <a:rPr lang="en-US" altLang="ko-KR" sz="1200" dirty="0">
                <a:latin typeface="+mj-ea"/>
              </a:rPr>
              <a:t>, Github </a:t>
            </a:r>
            <a:r>
              <a:rPr lang="ko-KR" altLang="en-US" sz="1200" dirty="0">
                <a:latin typeface="+mj-ea"/>
              </a:rPr>
              <a:t>주소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5"/>
              </a:rPr>
              <a:t>https://github.com/devel0624/Capstone-Design-Team-M</a:t>
            </a:r>
            <a:r>
              <a:rPr lang="en-US" altLang="ko-KR" sz="1200" dirty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240080" y="6097893"/>
            <a:ext cx="10704516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PPT </a:t>
            </a:r>
            <a:r>
              <a:rPr lang="ko-KR" altLang="en-US" sz="1200" dirty="0">
                <a:latin typeface="+mj-ea"/>
              </a:rPr>
              <a:t>템플릿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새별 블로그 </a:t>
            </a:r>
            <a:r>
              <a:rPr lang="en-US" altLang="ko-KR" sz="1200" dirty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6"/>
              </a:rPr>
              <a:t>https://blog.naver.com/seiru523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1" y="3497568"/>
            <a:ext cx="7040563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3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54520" y="130030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71719" y="2622256"/>
            <a:ext cx="2293756" cy="707886"/>
            <a:chOff x="294640" y="3596640"/>
            <a:chExt cx="2293756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현황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097072" y="283770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4191985"/>
            <a:ext cx="2293756" cy="707886"/>
            <a:chOff x="294640" y="3596640"/>
            <a:chExt cx="229375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향후 계획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4407429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Plan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5761715"/>
            <a:ext cx="1734308" cy="707886"/>
            <a:chOff x="294640" y="3596640"/>
            <a:chExt cx="173430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Q &amp; A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5977158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 Nova Light" panose="020B0304020202020204" pitchFamily="34" charset="0"/>
              </a:rPr>
              <a:t>Etc.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79178" y="-2"/>
            <a:ext cx="6617236" cy="6858000"/>
            <a:chOff x="5779178" y="-2"/>
            <a:chExt cx="6617236" cy="6858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-2"/>
              <a:ext cx="6096000" cy="6858000"/>
            </a:xfrm>
            <a:prstGeom prst="rect">
              <a:avLst/>
            </a:prstGeom>
            <a:solidFill>
              <a:srgbClr val="59B8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78" y="670955"/>
              <a:ext cx="6617236" cy="551608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5A2BB03-88FC-5227-6477-22C8622256C6}"/>
              </a:ext>
            </a:extLst>
          </p:cNvPr>
          <p:cNvSpPr/>
          <p:nvPr/>
        </p:nvSpPr>
        <p:spPr>
          <a:xfrm>
            <a:off x="6098721" y="2719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문제점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09289" y="2857490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일반적인 방법으로는 종료 불가능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4" name="TextBox 50">
            <a:extLst>
              <a:ext uri="{FF2B5EF4-FFF2-40B4-BE49-F238E27FC236}">
                <a16:creationId xmlns:a16="http://schemas.microsoft.com/office/drawing/2014/main" id="{416DAC80-B469-4C32-88C1-EFBBA6F56ED3}"/>
              </a:ext>
            </a:extLst>
          </p:cNvPr>
          <p:cNvSpPr txBox="1"/>
          <p:nvPr/>
        </p:nvSpPr>
        <p:spPr>
          <a:xfrm>
            <a:off x="6009289" y="3731572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+mj-ea"/>
              </a:rPr>
              <a:t>현재는 하단 코드를 반복문 내에 삽입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21081"/>
            <a:ext cx="3495174" cy="94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나의 비디오-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3" r="14645"/>
          <a:stretch/>
        </p:blipFill>
        <p:spPr>
          <a:xfrm>
            <a:off x="1390629" y="2200644"/>
            <a:ext cx="4210736" cy="32691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3B6F1C-A9ED-A76A-A3B5-78D72D13316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43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형태 구상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40080" y="1882140"/>
            <a:ext cx="4347160" cy="3179411"/>
            <a:chOff x="240080" y="1882140"/>
            <a:chExt cx="4347160" cy="3179411"/>
          </a:xfrm>
        </p:grpSpPr>
        <p:sp>
          <p:nvSpPr>
            <p:cNvPr id="15" name="직사각형 14"/>
            <p:cNvSpPr/>
            <p:nvPr/>
          </p:nvSpPr>
          <p:spPr>
            <a:xfrm>
              <a:off x="240080" y="1882140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12449" y="1950719"/>
              <a:ext cx="4177367" cy="3110832"/>
              <a:chOff x="312449" y="1950719"/>
              <a:chExt cx="4177367" cy="3110832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49" y="195071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2449" y="4830719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트레이 축소</a:t>
                </a: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922419" y="2460177"/>
            <a:ext cx="4347160" cy="3195373"/>
            <a:chOff x="3922419" y="2460177"/>
            <a:chExt cx="4347160" cy="3195373"/>
          </a:xfrm>
        </p:grpSpPr>
        <p:sp>
          <p:nvSpPr>
            <p:cNvPr id="48" name="직사각형 47"/>
            <p:cNvSpPr/>
            <p:nvPr/>
          </p:nvSpPr>
          <p:spPr>
            <a:xfrm>
              <a:off x="3922419" y="2460177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007316" y="2537459"/>
              <a:ext cx="4177367" cy="3118091"/>
              <a:chOff x="4007316" y="2537459"/>
              <a:chExt cx="4177367" cy="311809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316" y="253745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4007317" y="542471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화면 복구</a:t>
                </a: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7561137" y="3356429"/>
            <a:ext cx="4347160" cy="3189111"/>
            <a:chOff x="7561137" y="3356429"/>
            <a:chExt cx="4347160" cy="3189111"/>
          </a:xfrm>
        </p:grpSpPr>
        <p:sp>
          <p:nvSpPr>
            <p:cNvPr id="49" name="직사각형 48"/>
            <p:cNvSpPr/>
            <p:nvPr/>
          </p:nvSpPr>
          <p:spPr>
            <a:xfrm>
              <a:off x="7561137" y="3356429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646034" y="3428532"/>
              <a:ext cx="4177366" cy="3117008"/>
              <a:chOff x="7646034" y="3428532"/>
              <a:chExt cx="4177366" cy="311700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034" y="3428532"/>
                <a:ext cx="4177366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7646034" y="631470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/>
                  <a:t>프로그램 종료</a:t>
                </a: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주요 라이브러리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526747" y="2600171"/>
            <a:ext cx="3098307" cy="2318584"/>
            <a:chOff x="3662796" y="2190972"/>
            <a:chExt cx="2041452" cy="26758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6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425476" y="2305945"/>
              <a:ext cx="531483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Pillow</a:t>
              </a:r>
            </a:p>
          </p:txBody>
        </p: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2922532"/>
              <a:ext cx="1682895" cy="189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Python Imaging Library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 인터프리터에 다양한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이미지 파일 형식을 지원하고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강력한 이미지 처리와 그래픽 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기능을 제공하는 라이브러리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46846" y="2600169"/>
            <a:ext cx="3098307" cy="2318584"/>
            <a:chOff x="3662797" y="2190972"/>
            <a:chExt cx="2041451" cy="26758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37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73721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4" y="3028061"/>
              <a:ext cx="1682895" cy="100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07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주요 라이브러리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160000"/>
            <a:ext cx="56102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00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8526747" y="2600171"/>
            <a:ext cx="3098307" cy="2318584"/>
            <a:chOff x="3662796" y="2190972"/>
            <a:chExt cx="2041452" cy="2675839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6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425476" y="2305945"/>
              <a:ext cx="531483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Pillow</a:t>
              </a:r>
            </a:p>
          </p:txBody>
        </p:sp>
        <p:sp>
          <p:nvSpPr>
            <p:cNvPr id="43" name="TextBox 4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2922532"/>
              <a:ext cx="1682895" cy="189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Python Imaging Library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 인터프리터에 다양한 이미지 파일 형식을 지원하고 강력한 이미지 처리와 그래픽 기능을 제공하는 라이브러리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46846" y="2600169"/>
            <a:ext cx="3098307" cy="2318584"/>
            <a:chOff x="3662797" y="2190972"/>
            <a:chExt cx="2041451" cy="26758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37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73721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4" y="3028061"/>
              <a:ext cx="1682895" cy="100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주요 라이브러리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871661"/>
            <a:ext cx="51054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00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32878 1.85185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코드 실행 영상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화면 복구 종료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9785" y="2469832"/>
            <a:ext cx="5227320" cy="2940368"/>
          </a:xfrm>
          <a:prstGeom prst="rect">
            <a:avLst/>
          </a:prstGeom>
        </p:spPr>
      </p:pic>
      <p:pic>
        <p:nvPicPr>
          <p:cNvPr id="8" name="트레이 종료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6499" y="2469832"/>
            <a:ext cx="5227321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2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278</Words>
  <Application>Microsoft Office PowerPoint</Application>
  <PresentationFormat>와이드스크린</PresentationFormat>
  <Paragraphs>96</Paragraphs>
  <Slides>14</Slides>
  <Notes>0</Notes>
  <HiddenSlides>1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LSJ</cp:lastModifiedBy>
  <cp:revision>170</cp:revision>
  <dcterms:created xsi:type="dcterms:W3CDTF">2020-09-07T02:34:06Z</dcterms:created>
  <dcterms:modified xsi:type="dcterms:W3CDTF">2022-04-28T16:54:54Z</dcterms:modified>
</cp:coreProperties>
</file>